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13716000" cy="22860000"/>
  <p:notesSz cx="6858000" cy="9144000"/>
  <p:defaultTextStyle>
    <a:defPPr>
      <a:defRPr lang="en-US"/>
    </a:defPPr>
    <a:lvl1pPr marL="0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1pPr>
    <a:lvl2pPr marL="877824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2pPr>
    <a:lvl3pPr marL="1755648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3pPr>
    <a:lvl4pPr marL="2633472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4pPr>
    <a:lvl5pPr marL="3511296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5pPr>
    <a:lvl6pPr marL="4389120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6pPr>
    <a:lvl7pPr marL="5266944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7pPr>
    <a:lvl8pPr marL="6144768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8pPr>
    <a:lvl9pPr marL="7022592" algn="l" defTabSz="1755648" rtl="0" eaLnBrk="1" latinLnBrk="0" hangingPunct="1">
      <a:defRPr sz="345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/>
    <p:restoredTop sz="94647"/>
  </p:normalViewPr>
  <p:slideViewPr>
    <p:cSldViewPr snapToGrid="0" snapToObjects="1">
      <p:cViewPr varScale="1">
        <p:scale>
          <a:sx n="43" d="100"/>
          <a:sy n="43" d="100"/>
        </p:scale>
        <p:origin x="124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3741210"/>
            <a:ext cx="11658600" cy="7958667"/>
          </a:xfrm>
        </p:spPr>
        <p:txBody>
          <a:bodyPr anchor="b"/>
          <a:lstStyle>
            <a:lvl1pPr algn="ctr"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14500" y="12006793"/>
            <a:ext cx="10287000" cy="5519207"/>
          </a:xfrm>
        </p:spPr>
        <p:txBody>
          <a:bodyPr/>
          <a:lstStyle>
            <a:lvl1pPr marL="0" indent="0" algn="ctr">
              <a:buNone/>
              <a:defRPr sz="3600"/>
            </a:lvl1pPr>
            <a:lvl2pPr marL="685800" indent="0" algn="ctr">
              <a:buNone/>
              <a:defRPr sz="3000"/>
            </a:lvl2pPr>
            <a:lvl3pPr marL="1371600" indent="0" algn="ctr">
              <a:buNone/>
              <a:defRPr sz="2700"/>
            </a:lvl3pPr>
            <a:lvl4pPr marL="2057400" indent="0" algn="ctr">
              <a:buNone/>
              <a:defRPr sz="2400"/>
            </a:lvl4pPr>
            <a:lvl5pPr marL="2743200" indent="0" algn="ctr">
              <a:buNone/>
              <a:defRPr sz="2400"/>
            </a:lvl5pPr>
            <a:lvl6pPr marL="3429000" indent="0" algn="ctr">
              <a:buNone/>
              <a:defRPr sz="2400"/>
            </a:lvl6pPr>
            <a:lvl7pPr marL="4114800" indent="0" algn="ctr">
              <a:buNone/>
              <a:defRPr sz="2400"/>
            </a:lvl7pPr>
            <a:lvl8pPr marL="4800600" indent="0" algn="ctr">
              <a:buNone/>
              <a:defRPr sz="2400"/>
            </a:lvl8pPr>
            <a:lvl9pPr marL="5486400" indent="0" algn="ctr"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453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612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15513" y="1217084"/>
            <a:ext cx="2957513" cy="1937279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6" y="1217084"/>
            <a:ext cx="8701088" cy="1937279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6404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494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5832" y="5699132"/>
            <a:ext cx="11830050" cy="9509123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5832" y="15298215"/>
            <a:ext cx="11830050" cy="5000623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/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6601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6085417"/>
            <a:ext cx="58293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43725" y="6085417"/>
            <a:ext cx="5829300" cy="145044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763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217089"/>
            <a:ext cx="11830050" cy="44185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4763" y="5603877"/>
            <a:ext cx="5802510" cy="2746373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4763" y="8350250"/>
            <a:ext cx="5802510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43726" y="5603877"/>
            <a:ext cx="5831087" cy="2746373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800" indent="0">
              <a:buNone/>
              <a:defRPr sz="3000" b="1"/>
            </a:lvl2pPr>
            <a:lvl3pPr marL="1371600" indent="0">
              <a:buNone/>
              <a:defRPr sz="2700" b="1"/>
            </a:lvl3pPr>
            <a:lvl4pPr marL="2057400" indent="0">
              <a:buNone/>
              <a:defRPr sz="2400" b="1"/>
            </a:lvl4pPr>
            <a:lvl5pPr marL="2743200" indent="0">
              <a:buNone/>
              <a:defRPr sz="2400" b="1"/>
            </a:lvl5pPr>
            <a:lvl6pPr marL="3429000" indent="0">
              <a:buNone/>
              <a:defRPr sz="2400" b="1"/>
            </a:lvl6pPr>
            <a:lvl7pPr marL="4114800" indent="0">
              <a:buNone/>
              <a:defRPr sz="2400" b="1"/>
            </a:lvl7pPr>
            <a:lvl8pPr marL="4800600" indent="0">
              <a:buNone/>
              <a:defRPr sz="2400" b="1"/>
            </a:lvl8pPr>
            <a:lvl9pPr marL="5486400" indent="0">
              <a:buNone/>
              <a:defRPr sz="24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43726" y="8350250"/>
            <a:ext cx="5831087" cy="122819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887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52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44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524000"/>
            <a:ext cx="4423767" cy="53340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1087" y="3291422"/>
            <a:ext cx="6943725" cy="16245417"/>
          </a:xfrm>
        </p:spPr>
        <p:txBody>
          <a:bodyPr/>
          <a:lstStyle>
            <a:lvl1pPr>
              <a:defRPr sz="4800"/>
            </a:lvl1pPr>
            <a:lvl2pPr>
              <a:defRPr sz="4200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6858000"/>
            <a:ext cx="4423767" cy="12705293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73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4762" y="1524000"/>
            <a:ext cx="4423767" cy="53340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31087" y="3291422"/>
            <a:ext cx="6943725" cy="16245417"/>
          </a:xfrm>
        </p:spPr>
        <p:txBody>
          <a:bodyPr anchor="t"/>
          <a:lstStyle>
            <a:lvl1pPr marL="0" indent="0">
              <a:buNone/>
              <a:defRPr sz="4800"/>
            </a:lvl1pPr>
            <a:lvl2pPr marL="685800" indent="0">
              <a:buNone/>
              <a:defRPr sz="4200"/>
            </a:lvl2pPr>
            <a:lvl3pPr marL="1371600" indent="0">
              <a:buNone/>
              <a:defRPr sz="3600"/>
            </a:lvl3pPr>
            <a:lvl4pPr marL="2057400" indent="0">
              <a:buNone/>
              <a:defRPr sz="3000"/>
            </a:lvl4pPr>
            <a:lvl5pPr marL="2743200" indent="0">
              <a:buNone/>
              <a:defRPr sz="3000"/>
            </a:lvl5pPr>
            <a:lvl6pPr marL="3429000" indent="0">
              <a:buNone/>
              <a:defRPr sz="3000"/>
            </a:lvl6pPr>
            <a:lvl7pPr marL="4114800" indent="0">
              <a:buNone/>
              <a:defRPr sz="3000"/>
            </a:lvl7pPr>
            <a:lvl8pPr marL="4800600" indent="0">
              <a:buNone/>
              <a:defRPr sz="3000"/>
            </a:lvl8pPr>
            <a:lvl9pPr marL="5486400" indent="0">
              <a:buNone/>
              <a:defRPr sz="3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4762" y="6858000"/>
            <a:ext cx="4423767" cy="12705293"/>
          </a:xfrm>
        </p:spPr>
        <p:txBody>
          <a:bodyPr/>
          <a:lstStyle>
            <a:lvl1pPr marL="0" indent="0">
              <a:buNone/>
              <a:defRPr sz="2400"/>
            </a:lvl1pPr>
            <a:lvl2pPr marL="685800" indent="0">
              <a:buNone/>
              <a:defRPr sz="2100"/>
            </a:lvl2pPr>
            <a:lvl3pPr marL="1371600" indent="0">
              <a:buNone/>
              <a:defRPr sz="1800"/>
            </a:lvl3pPr>
            <a:lvl4pPr marL="2057400" indent="0">
              <a:buNone/>
              <a:defRPr sz="1500"/>
            </a:lvl4pPr>
            <a:lvl5pPr marL="2743200" indent="0">
              <a:buNone/>
              <a:defRPr sz="1500"/>
            </a:lvl5pPr>
            <a:lvl6pPr marL="3429000" indent="0">
              <a:buNone/>
              <a:defRPr sz="1500"/>
            </a:lvl6pPr>
            <a:lvl7pPr marL="4114800" indent="0">
              <a:buNone/>
              <a:defRPr sz="1500"/>
            </a:lvl7pPr>
            <a:lvl8pPr marL="4800600" indent="0">
              <a:buNone/>
              <a:defRPr sz="1500"/>
            </a:lvl8pPr>
            <a:lvl9pPr marL="5486400" indent="0">
              <a:buNone/>
              <a:defRPr sz="1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928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2975" y="1217089"/>
            <a:ext cx="11830050" cy="44185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975" y="6085417"/>
            <a:ext cx="11830050" cy="14504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2975" y="21187839"/>
            <a:ext cx="30861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942CD-FCB9-D64B-8E6C-1EF6EB90F7F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3425" y="21187839"/>
            <a:ext cx="462915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86925" y="21187839"/>
            <a:ext cx="3086100" cy="12170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75022-7B57-794A-8913-5313C276C6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89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8B0A0136-5169-5848-8DE4-C71139EB7A50}"/>
              </a:ext>
            </a:extLst>
          </p:cNvPr>
          <p:cNvSpPr/>
          <p:nvPr/>
        </p:nvSpPr>
        <p:spPr>
          <a:xfrm>
            <a:off x="5624496" y="15304296"/>
            <a:ext cx="2109368" cy="210936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46B8F27-94BE-3F49-A431-ED9F5CE3DE49}"/>
              </a:ext>
            </a:extLst>
          </p:cNvPr>
          <p:cNvSpPr/>
          <p:nvPr/>
        </p:nvSpPr>
        <p:spPr>
          <a:xfrm>
            <a:off x="2055637" y="9149539"/>
            <a:ext cx="2109368" cy="210936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F92988C-60A2-F249-ADF1-EBDADCB79DBE}"/>
              </a:ext>
            </a:extLst>
          </p:cNvPr>
          <p:cNvSpPr/>
          <p:nvPr/>
        </p:nvSpPr>
        <p:spPr>
          <a:xfrm>
            <a:off x="5670323" y="9149539"/>
            <a:ext cx="2109368" cy="210936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5D90EB4-B4BF-2044-970A-BC33A44E19B4}"/>
              </a:ext>
            </a:extLst>
          </p:cNvPr>
          <p:cNvSpPr/>
          <p:nvPr/>
        </p:nvSpPr>
        <p:spPr>
          <a:xfrm>
            <a:off x="9168233" y="9187929"/>
            <a:ext cx="2109368" cy="210936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4004859-8B85-4E40-9D3A-EC5E32D4A431}"/>
              </a:ext>
            </a:extLst>
          </p:cNvPr>
          <p:cNvSpPr/>
          <p:nvPr/>
        </p:nvSpPr>
        <p:spPr>
          <a:xfrm>
            <a:off x="3775150" y="12211212"/>
            <a:ext cx="2109368" cy="210936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FCA6BFE-6F45-0B43-8503-3FCC6F8476FB}"/>
              </a:ext>
            </a:extLst>
          </p:cNvPr>
          <p:cNvSpPr/>
          <p:nvPr/>
        </p:nvSpPr>
        <p:spPr>
          <a:xfrm>
            <a:off x="7473842" y="12211212"/>
            <a:ext cx="2109368" cy="210936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9AB72B5-C33B-624A-8B41-0C729D163132}"/>
              </a:ext>
            </a:extLst>
          </p:cNvPr>
          <p:cNvSpPr/>
          <p:nvPr/>
        </p:nvSpPr>
        <p:spPr>
          <a:xfrm>
            <a:off x="4190126" y="7739128"/>
            <a:ext cx="4978107" cy="4978106"/>
          </a:xfrm>
          <a:prstGeom prst="ellipse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888" dirty="0"/>
              <a:t> 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D99381-9239-E04D-A4A3-D1AD09D21695}"/>
              </a:ext>
            </a:extLst>
          </p:cNvPr>
          <p:cNvSpPr/>
          <p:nvPr/>
        </p:nvSpPr>
        <p:spPr>
          <a:xfrm>
            <a:off x="4165005" y="13770562"/>
            <a:ext cx="4978107" cy="4978106"/>
          </a:xfrm>
          <a:prstGeom prst="ellipse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3F09BC1-E6EA-BE49-9FC7-605BDCDD6B7B}"/>
              </a:ext>
            </a:extLst>
          </p:cNvPr>
          <p:cNvSpPr/>
          <p:nvPr/>
        </p:nvSpPr>
        <p:spPr>
          <a:xfrm>
            <a:off x="2441173" y="4689856"/>
            <a:ext cx="4978107" cy="4978106"/>
          </a:xfrm>
          <a:prstGeom prst="ellipse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32B921C-0417-0846-8694-DA94CC10D6F6}"/>
              </a:ext>
            </a:extLst>
          </p:cNvPr>
          <p:cNvSpPr/>
          <p:nvPr/>
        </p:nvSpPr>
        <p:spPr>
          <a:xfrm>
            <a:off x="6046194" y="4673602"/>
            <a:ext cx="4978107" cy="4978106"/>
          </a:xfrm>
          <a:prstGeom prst="ellipse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8F8F9A6-4598-D248-AE3D-13ADF0CE62ED}"/>
              </a:ext>
            </a:extLst>
          </p:cNvPr>
          <p:cNvSpPr/>
          <p:nvPr/>
        </p:nvSpPr>
        <p:spPr>
          <a:xfrm>
            <a:off x="5949436" y="10811293"/>
            <a:ext cx="4978107" cy="4978106"/>
          </a:xfrm>
          <a:prstGeom prst="ellipse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82C3474-43C5-4940-A5F1-94693C8E4F41}"/>
              </a:ext>
            </a:extLst>
          </p:cNvPr>
          <p:cNvSpPr/>
          <p:nvPr/>
        </p:nvSpPr>
        <p:spPr>
          <a:xfrm>
            <a:off x="2405694" y="10795039"/>
            <a:ext cx="4978107" cy="4978106"/>
          </a:xfrm>
          <a:prstGeom prst="ellipse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2870" tIns="51435" rIns="102870" bIns="5143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3888"/>
          </a:p>
        </p:txBody>
      </p:sp>
    </p:spTree>
    <p:extLst>
      <p:ext uri="{BB962C8B-B14F-4D97-AF65-F5344CB8AC3E}">
        <p14:creationId xmlns:p14="http://schemas.microsoft.com/office/powerpoint/2010/main" val="732523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469FA6-0541-AA42-A9E7-6F1F28882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050" y="4076700"/>
            <a:ext cx="9613900" cy="14706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583291-82B4-DE4C-A852-A4297A141C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65851" y="4168388"/>
            <a:ext cx="3435350" cy="351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92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8583291-82B4-DE4C-A852-A4297A141C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saturation sa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65851" y="4168388"/>
            <a:ext cx="3435350" cy="35107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D4E0BB6-45B8-094F-9A43-D4F11221E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1530" y="4168388"/>
            <a:ext cx="9613900" cy="147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458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</TotalTime>
  <Words>1</Words>
  <Application>Microsoft Macintosh PowerPoint</Application>
  <PresentationFormat>Custom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Nikhil Murthy</dc:creator>
  <cp:lastModifiedBy>Nikhil Murthy</cp:lastModifiedBy>
  <cp:revision>9</cp:revision>
  <dcterms:created xsi:type="dcterms:W3CDTF">2019-04-26T15:18:13Z</dcterms:created>
  <dcterms:modified xsi:type="dcterms:W3CDTF">2019-04-26T16:12:05Z</dcterms:modified>
</cp:coreProperties>
</file>

<file path=docProps/thumbnail.jpeg>
</file>